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4DAE2"/>
          </a:solidFill>
        </a:fill>
      </a:tcStyle>
    </a:wholeTbl>
    <a:band2H>
      <a:tcTxStyle b="def" i="def"/>
      <a:tcStyle>
        <a:tcBdr/>
        <a:fill>
          <a:solidFill>
            <a:srgbClr val="EBEDF1"/>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1"/>
          </a:solidFill>
        </a:fill>
      </a:tcStyle>
    </a:firstRow>
  </a:tblStyle>
  <a:tblStyle styleId="{C7B018BB-80A7-4F77-B60F-C8B233D01FF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EFE5CE"/>
          </a:solidFill>
        </a:fill>
      </a:tcStyle>
    </a:wholeTbl>
    <a:band2H>
      <a:tcTxStyle b="def" i="def"/>
      <a:tcStyle>
        <a:tcBdr/>
        <a:fill>
          <a:solidFill>
            <a:srgbClr val="F7F2E8"/>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3"/>
          </a:solidFill>
        </a:fill>
      </a:tcStyle>
    </a:firstRow>
  </a:tblStyle>
  <a:tblStyle styleId="{EEE7283C-3CF3-47DC-8721-378D4A62B228}"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DBD8DF"/>
          </a:solidFill>
        </a:fill>
      </a:tcStyle>
    </a:wholeTbl>
    <a:band2H>
      <a:tcTxStyle b="def" i="def"/>
      <a:tcStyle>
        <a:tcBdr/>
        <a:fill>
          <a:solidFill>
            <a:srgbClr val="EEECF0"/>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chemeClr val="accent6"/>
          </a:solidFill>
        </a:fill>
      </a:tcStyle>
    </a:firstRow>
  </a:tblStyle>
  <a:tblStyle styleId="{CF821DB8-F4EB-4A41-A1BA-3FCAFE7338EE}" styleName="">
    <a:tblBg/>
    <a:wholeTbl>
      <a:tcTxStyle b="off" i="off">
        <a:font>
          <a:latin typeface="Papyrus"/>
          <a:ea typeface="Papyrus"/>
          <a:cs typeface="Papyrus"/>
        </a:font>
        <a:srgbClr val="3E231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7E7"/>
          </a:solidFill>
        </a:fill>
      </a:tcStyle>
    </a:wholeTbl>
    <a:band2H>
      <a:tcTxStyle b="def" i="def"/>
      <a:tcStyle>
        <a:tcBdr/>
        <a:fill>
          <a:solidFill>
            <a:srgbClr val="24383E"/>
          </a:solidFill>
        </a:fill>
      </a:tcStyle>
    </a:band2H>
    <a:firstCol>
      <a:tcTxStyle b="on" i="off">
        <a:font>
          <a:latin typeface="Papyrus"/>
          <a:ea typeface="Papyrus"/>
          <a:cs typeface="Papyrus"/>
        </a:font>
        <a:srgbClr val="24383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Papyrus"/>
          <a:ea typeface="Papyrus"/>
          <a:cs typeface="Papyrus"/>
        </a:font>
        <a:srgbClr val="3E231A"/>
      </a:tcTxStyle>
      <a:tcStyle>
        <a:tcBdr>
          <a:left>
            <a:ln w="12700" cap="flat">
              <a:noFill/>
              <a:miter lim="400000"/>
            </a:ln>
          </a:left>
          <a:right>
            <a:ln w="12700" cap="flat">
              <a:noFill/>
              <a:miter lim="400000"/>
            </a:ln>
          </a:right>
          <a:top>
            <a:ln w="508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rgbClr val="24383E"/>
          </a:solidFill>
        </a:fill>
      </a:tcStyle>
    </a:lastRow>
    <a:firstRow>
      <a:tcTxStyle b="on" i="off">
        <a:font>
          <a:latin typeface="Papyrus"/>
          <a:ea typeface="Papyrus"/>
          <a:cs typeface="Papyrus"/>
        </a:font>
        <a:srgbClr val="24383E"/>
      </a:tcTxStyle>
      <a:tcStyle>
        <a:tcBdr>
          <a:left>
            <a:ln w="12700" cap="flat">
              <a:noFill/>
              <a:miter lim="400000"/>
            </a:ln>
          </a:left>
          <a:right>
            <a:ln w="12700" cap="flat">
              <a:noFill/>
              <a:miter lim="400000"/>
            </a:ln>
          </a:right>
          <a:top>
            <a:ln w="25400" cap="flat">
              <a:solidFill>
                <a:srgbClr val="3E231A"/>
              </a:solidFill>
              <a:prstDash val="solid"/>
              <a:round/>
            </a:ln>
          </a:top>
          <a:bottom>
            <a:ln w="25400" cap="flat">
              <a:solidFill>
                <a:srgbClr val="3E231A"/>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Papyrus"/>
          <a:ea typeface="Papyrus"/>
          <a:cs typeface="Papyrus"/>
        </a:font>
        <a:srgbClr val="3E231A"/>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CDCBCB"/>
          </a:solidFill>
        </a:fill>
      </a:tcStyle>
    </a:wholeTbl>
    <a:band2H>
      <a:tcTxStyle b="def" i="def"/>
      <a:tcStyle>
        <a:tcBdr/>
        <a:fill>
          <a:solidFill>
            <a:srgbClr val="E8E7E7"/>
          </a:solidFill>
        </a:fill>
      </a:tcStyle>
    </a:band2H>
    <a:firstCol>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Col>
    <a:la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38100" cap="flat">
              <a:solidFill>
                <a:srgbClr val="24383E"/>
              </a:solidFill>
              <a:prstDash val="solid"/>
              <a:round/>
            </a:ln>
          </a:top>
          <a:bottom>
            <a:ln w="127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lastRow>
    <a:firstRow>
      <a:tcTxStyle b="on" i="off">
        <a:font>
          <a:latin typeface="Papyrus"/>
          <a:ea typeface="Papyrus"/>
          <a:cs typeface="Papyrus"/>
        </a:font>
        <a:srgbClr val="24383E"/>
      </a:tcTxStyle>
      <a:tcStyle>
        <a:tcBdr>
          <a:left>
            <a:ln w="12700" cap="flat">
              <a:solidFill>
                <a:srgbClr val="24383E"/>
              </a:solidFill>
              <a:prstDash val="solid"/>
              <a:round/>
            </a:ln>
          </a:left>
          <a:right>
            <a:ln w="12700" cap="flat">
              <a:solidFill>
                <a:srgbClr val="24383E"/>
              </a:solidFill>
              <a:prstDash val="solid"/>
              <a:round/>
            </a:ln>
          </a:right>
          <a:top>
            <a:ln w="12700" cap="flat">
              <a:solidFill>
                <a:srgbClr val="24383E"/>
              </a:solidFill>
              <a:prstDash val="solid"/>
              <a:round/>
            </a:ln>
          </a:top>
          <a:bottom>
            <a:ln w="38100" cap="flat">
              <a:solidFill>
                <a:srgbClr val="24383E"/>
              </a:solidFill>
              <a:prstDash val="solid"/>
              <a:round/>
            </a:ln>
          </a:bottom>
          <a:insideH>
            <a:ln w="12700" cap="flat">
              <a:solidFill>
                <a:srgbClr val="24383E"/>
              </a:solidFill>
              <a:prstDash val="solid"/>
              <a:round/>
            </a:ln>
          </a:insideH>
          <a:insideV>
            <a:ln w="12700" cap="flat">
              <a:solidFill>
                <a:srgbClr val="24383E"/>
              </a:solidFill>
              <a:prstDash val="solid"/>
              <a:round/>
            </a:ln>
          </a:insideV>
        </a:tcBdr>
        <a:fill>
          <a:solidFill>
            <a:srgbClr val="3E231A"/>
          </a:solidFill>
        </a:fill>
      </a:tcStyle>
    </a:firstRow>
  </a:tblStyle>
  <a:tblStyle styleId="{2708684C-4D16-4618-839F-0558EEFCDFE6}" styleName="">
    <a:tblBg/>
    <a:wholeTbl>
      <a:tcTxStyle b="off"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wholeTbl>
    <a:band2H>
      <a:tcTxStyle b="def" i="def"/>
      <a:tcStyle>
        <a:tcBdr/>
        <a:fill>
          <a:solidFill>
            <a:srgbClr val="FFFFFF"/>
          </a:solidFill>
        </a:fill>
      </a:tcStyle>
    </a:band2H>
    <a:firstCol>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solidFill>
            <a:srgbClr val="3E231A">
              <a:alpha val="20000"/>
            </a:srgbClr>
          </a:solidFill>
        </a:fill>
      </a:tcStyle>
    </a:firstCol>
    <a:la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50800" cap="flat">
              <a:solidFill>
                <a:srgbClr val="3E231A"/>
              </a:solidFill>
              <a:prstDash val="solid"/>
              <a:round/>
            </a:ln>
          </a:top>
          <a:bottom>
            <a:ln w="127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lastRow>
    <a:firstRow>
      <a:tcTxStyle b="on" i="off">
        <a:font>
          <a:latin typeface="Papyrus"/>
          <a:ea typeface="Papyrus"/>
          <a:cs typeface="Papyrus"/>
        </a:font>
        <a:srgbClr val="3E231A"/>
      </a:tcTxStyle>
      <a:tcStyle>
        <a:tcBdr>
          <a:left>
            <a:ln w="12700" cap="flat">
              <a:solidFill>
                <a:srgbClr val="3E231A"/>
              </a:solidFill>
              <a:prstDash val="solid"/>
              <a:round/>
            </a:ln>
          </a:left>
          <a:right>
            <a:ln w="12700" cap="flat">
              <a:solidFill>
                <a:srgbClr val="3E231A"/>
              </a:solidFill>
              <a:prstDash val="solid"/>
              <a:round/>
            </a:ln>
          </a:right>
          <a:top>
            <a:ln w="12700" cap="flat">
              <a:solidFill>
                <a:srgbClr val="3E231A"/>
              </a:solidFill>
              <a:prstDash val="solid"/>
              <a:round/>
            </a:ln>
          </a:top>
          <a:bottom>
            <a:ln w="25400" cap="flat">
              <a:solidFill>
                <a:srgbClr val="3E231A"/>
              </a:solidFill>
              <a:prstDash val="solid"/>
              <a:round/>
            </a:ln>
          </a:bottom>
          <a:insideH>
            <a:ln w="12700" cap="flat">
              <a:solidFill>
                <a:srgbClr val="3E231A"/>
              </a:solidFill>
              <a:prstDash val="solid"/>
              <a:round/>
            </a:ln>
          </a:insideH>
          <a:insideV>
            <a:ln w="12700" cap="flat">
              <a:solidFill>
                <a:srgbClr val="3E231A"/>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89100"/>
            <a:ext cx="10464800" cy="3467100"/>
          </a:xfrm>
          <a:prstGeom prst="rect">
            <a:avLst/>
          </a:prstGeom>
        </p:spPr>
        <p:txBody>
          <a:bodyPr anchor="b"/>
          <a:lstStyle>
            <a:lvl1pPr algn="ctr"/>
          </a:lstStyle>
          <a:p>
            <a:pPr/>
            <a:r>
              <a:t>Texte du titre</a:t>
            </a:r>
          </a:p>
        </p:txBody>
      </p:sp>
      <p:sp>
        <p:nvSpPr>
          <p:cNvPr id="12" name="Texte niveau 1…"/>
          <p:cNvSpPr txBox="1"/>
          <p:nvPr>
            <p:ph type="body" sz="quarter" idx="1"/>
          </p:nvPr>
        </p:nvSpPr>
        <p:spPr>
          <a:xfrm>
            <a:off x="1270000" y="51816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p:spTree>
      <p:nvGrpSpPr>
        <p:cNvPr id="1" name=""/>
        <p:cNvGrpSpPr/>
        <p:nvPr/>
      </p:nvGrpSpPr>
      <p:grpSpPr>
        <a:xfrm>
          <a:off x="0" y="0"/>
          <a:ext cx="0" cy="0"/>
          <a:chOff x="0" y="0"/>
          <a:chExt cx="0" cy="0"/>
        </a:xfrm>
      </p:grpSpPr>
      <p:sp>
        <p:nvSpPr>
          <p:cNvPr id="93" name="Texte niveau 1…"/>
          <p:cNvSpPr txBox="1"/>
          <p:nvPr>
            <p:ph type="body" sz="quarter" idx="1"/>
          </p:nvPr>
        </p:nvSpPr>
        <p:spPr>
          <a:xfrm>
            <a:off x="1270000" y="4267200"/>
            <a:ext cx="10464800" cy="850900"/>
          </a:xfrm>
          <a:prstGeom prst="rect">
            <a:avLst/>
          </a:prstGeom>
        </p:spPr>
        <p:txBody>
          <a:bodyPr/>
          <a:lstStyle>
            <a:lvl1pPr marL="0" indent="0" algn="ctr">
              <a:spcBef>
                <a:spcPts val="0"/>
              </a:spcBef>
              <a:buSzTx/>
              <a:buNone/>
            </a:lvl1pPr>
            <a:lvl2pPr algn="ctr">
              <a:spcBef>
                <a:spcPts val="0"/>
              </a:spcBef>
              <a:buBlip>
                <a:blip r:embed="rId2"/>
              </a:buBlip>
            </a:lvl2pPr>
            <a:lvl3pPr algn="ctr">
              <a:spcBef>
                <a:spcPts val="0"/>
              </a:spcBef>
              <a:buBlip>
                <a:blip r:embed="rId2"/>
              </a:buBlip>
            </a:lvl3pPr>
            <a:lvl4pPr algn="ctr">
              <a:spcBef>
                <a:spcPts val="0"/>
              </a:spcBef>
              <a:buBlip>
                <a:blip r:embed="rId2"/>
              </a:buBlip>
            </a:lvl4pPr>
            <a:lvl5pPr algn="ctr">
              <a:spcBef>
                <a:spcPts val="0"/>
              </a:spcBef>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94" name="- Gilles Allain"/>
          <p:cNvSpPr txBox="1"/>
          <p:nvPr>
            <p:ph type="body" sz="quarter" idx="13"/>
          </p:nvPr>
        </p:nvSpPr>
        <p:spPr>
          <a:xfrm>
            <a:off x="1270000" y="6362700"/>
            <a:ext cx="10464800" cy="647700"/>
          </a:xfrm>
          <a:prstGeom prst="rect">
            <a:avLst/>
          </a:prstGeom>
        </p:spPr>
        <p:txBody>
          <a:bodyPr anchor="t"/>
          <a:lstStyle/>
          <a:p>
            <a:pPr marL="0" indent="0" algn="ctr">
              <a:spcBef>
                <a:spcPts val="0"/>
              </a:spcBef>
              <a:buSzTx/>
              <a:buNone/>
              <a:defRPr sz="2800"/>
            </a:pPr>
          </a:p>
        </p:txBody>
      </p:sp>
      <p:sp>
        <p:nvSpPr>
          <p:cNvPr id="9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20" name="Image"/>
          <p:cNvSpPr/>
          <p:nvPr>
            <p:ph type="pic" sz="half" idx="13"/>
          </p:nvPr>
        </p:nvSpPr>
        <p:spPr>
          <a:xfrm>
            <a:off x="1573807" y="1421424"/>
            <a:ext cx="9855201" cy="5143503"/>
          </a:xfrm>
          <a:prstGeom prst="rect">
            <a:avLst/>
          </a:prstGeom>
        </p:spPr>
        <p:txBody>
          <a:bodyPr lIns="91439" tIns="45719" rIns="91439" bIns="45719" anchor="t">
            <a:noAutofit/>
          </a:bodyPr>
          <a:lstStyle/>
          <a:p>
            <a:pPr/>
          </a:p>
        </p:txBody>
      </p:sp>
      <p:sp>
        <p:nvSpPr>
          <p:cNvPr id="21" name="Texte du titre"/>
          <p:cNvSpPr txBox="1"/>
          <p:nvPr>
            <p:ph type="title"/>
          </p:nvPr>
        </p:nvSpPr>
        <p:spPr>
          <a:xfrm>
            <a:off x="1270000" y="6680200"/>
            <a:ext cx="10464800" cy="1270000"/>
          </a:xfrm>
          <a:prstGeom prst="rect">
            <a:avLst/>
          </a:prstGeom>
        </p:spPr>
        <p:txBody>
          <a:bodyPr anchor="b"/>
          <a:lstStyle>
            <a:lvl1pPr algn="ctr"/>
          </a:lstStyle>
          <a:p>
            <a:pPr/>
            <a:r>
              <a:t>Texte du titre</a:t>
            </a:r>
          </a:p>
        </p:txBody>
      </p:sp>
      <p:sp>
        <p:nvSpPr>
          <p:cNvPr id="22" name="Texte niveau 1…"/>
          <p:cNvSpPr txBox="1"/>
          <p:nvPr>
            <p:ph type="body" sz="quarter" idx="1"/>
          </p:nvPr>
        </p:nvSpPr>
        <p:spPr>
          <a:xfrm>
            <a:off x="1270000" y="7835900"/>
            <a:ext cx="10464800" cy="14605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 niveau 1</a:t>
            </a:r>
          </a:p>
          <a:p>
            <a:pPr lvl="1"/>
            <a:r>
              <a:t>Texte niveau 2</a:t>
            </a:r>
          </a:p>
          <a:p>
            <a:pPr lvl="2"/>
            <a:r>
              <a:t>Texte niveau 3</a:t>
            </a:r>
          </a:p>
          <a:p>
            <a:pPr lvl="3"/>
            <a:r>
              <a:t>Texte niveau 4</a:t>
            </a:r>
          </a:p>
          <a:p>
            <a:pPr lvl="4"/>
            <a:r>
              <a:t>Texte niveau 5</a:t>
            </a:r>
          </a:p>
        </p:txBody>
      </p:sp>
      <p:sp>
        <p:nvSpPr>
          <p:cNvPr id="2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30" name="Texte du titre"/>
          <p:cNvSpPr txBox="1"/>
          <p:nvPr>
            <p:ph type="title"/>
          </p:nvPr>
        </p:nvSpPr>
        <p:spPr>
          <a:xfrm>
            <a:off x="1270000" y="3289300"/>
            <a:ext cx="10464800" cy="3175000"/>
          </a:xfrm>
          <a:prstGeom prst="rect">
            <a:avLst/>
          </a:prstGeom>
        </p:spPr>
        <p:txBody>
          <a:bodyPr/>
          <a:lstStyle>
            <a:lvl1pPr algn="ctr"/>
          </a:lstStyle>
          <a:p>
            <a:pPr/>
            <a:r>
              <a:t>Texte du titre</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38" name="Image"/>
          <p:cNvSpPr/>
          <p:nvPr>
            <p:ph type="pic" sz="half" idx="13"/>
          </p:nvPr>
        </p:nvSpPr>
        <p:spPr>
          <a:xfrm>
            <a:off x="6775450" y="1408083"/>
            <a:ext cx="4673600" cy="6972301"/>
          </a:xfrm>
          <a:prstGeom prst="rect">
            <a:avLst/>
          </a:prstGeom>
        </p:spPr>
        <p:txBody>
          <a:bodyPr lIns="91439" tIns="45719" rIns="91439" bIns="45719" anchor="t">
            <a:noAutofit/>
          </a:bodyPr>
          <a:lstStyle/>
          <a:p>
            <a:pPr/>
          </a:p>
        </p:txBody>
      </p:sp>
      <p:sp>
        <p:nvSpPr>
          <p:cNvPr id="39" name="Texte du titre"/>
          <p:cNvSpPr txBox="1"/>
          <p:nvPr>
            <p:ph type="title"/>
          </p:nvPr>
        </p:nvSpPr>
        <p:spPr>
          <a:xfrm>
            <a:off x="965200" y="1397000"/>
            <a:ext cx="5600700" cy="4038600"/>
          </a:xfrm>
          <a:prstGeom prst="rect">
            <a:avLst/>
          </a:prstGeom>
        </p:spPr>
        <p:txBody>
          <a:bodyPr anchor="b"/>
          <a:lstStyle>
            <a:lvl1pPr algn="ctr">
              <a:defRPr sz="6800"/>
            </a:lvl1pPr>
          </a:lstStyle>
          <a:p>
            <a:pPr/>
            <a:r>
              <a:t>Texte du titre</a:t>
            </a:r>
          </a:p>
        </p:txBody>
      </p:sp>
      <p:sp>
        <p:nvSpPr>
          <p:cNvPr id="40" name="Texte niveau 1…"/>
          <p:cNvSpPr txBox="1"/>
          <p:nvPr>
            <p:ph type="body" sz="quarter" idx="1"/>
          </p:nvPr>
        </p:nvSpPr>
        <p:spPr>
          <a:xfrm>
            <a:off x="965200" y="5448300"/>
            <a:ext cx="5600700" cy="29337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 niveau 1</a:t>
            </a:r>
          </a:p>
          <a:p>
            <a:pPr lvl="1"/>
            <a:r>
              <a:t>Texte niveau 2</a:t>
            </a:r>
          </a:p>
          <a:p>
            <a:pPr lvl="2"/>
            <a:r>
              <a:t>Texte niveau 3</a:t>
            </a:r>
          </a:p>
          <a:p>
            <a:pPr lvl="3"/>
            <a:r>
              <a:t>Texte niveau 4</a:t>
            </a:r>
          </a:p>
          <a:p>
            <a:pPr lvl="4"/>
            <a:r>
              <a:t>Texte niveau 5</a:t>
            </a:r>
          </a:p>
        </p:txBody>
      </p:sp>
      <p:sp>
        <p:nvSpPr>
          <p:cNvPr id="4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48" name="Texte du titre"/>
          <p:cNvSpPr txBox="1"/>
          <p:nvPr>
            <p:ph type="title"/>
          </p:nvPr>
        </p:nvSpPr>
        <p:spPr>
          <a:xfrm>
            <a:off x="1270000" y="635000"/>
            <a:ext cx="10464800" cy="2108200"/>
          </a:xfrm>
          <a:prstGeom prst="rect">
            <a:avLst/>
          </a:prstGeom>
        </p:spPr>
        <p:txBody>
          <a:bodyPr/>
          <a:lstStyle>
            <a:lvl1pPr algn="ctr"/>
          </a:lstStyle>
          <a:p>
            <a:pPr/>
            <a:r>
              <a:t>Texte du titre</a:t>
            </a:r>
          </a:p>
        </p:txBody>
      </p:sp>
      <p:sp>
        <p:nvSpPr>
          <p:cNvPr id="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56" name="Texte du titre"/>
          <p:cNvSpPr txBox="1"/>
          <p:nvPr>
            <p:ph type="title"/>
          </p:nvPr>
        </p:nvSpPr>
        <p:spPr>
          <a:xfrm>
            <a:off x="1270000" y="635000"/>
            <a:ext cx="10464800" cy="2108200"/>
          </a:xfrm>
          <a:prstGeom prst="rect">
            <a:avLst/>
          </a:prstGeom>
        </p:spPr>
        <p:txBody>
          <a:bodyPr/>
          <a:lstStyle>
            <a:lvl1pPr algn="ctr"/>
          </a:lstStyle>
          <a:p>
            <a:pPr/>
            <a:r>
              <a:t>Texte du titre</a:t>
            </a:r>
          </a:p>
        </p:txBody>
      </p:sp>
      <p:sp>
        <p:nvSpPr>
          <p:cNvPr id="57" name="Texte niveau 1…"/>
          <p:cNvSpPr txBox="1"/>
          <p:nvPr>
            <p:ph type="body" idx="1"/>
          </p:nvPr>
        </p:nvSpPr>
        <p:spPr>
          <a:xfrm>
            <a:off x="1270000" y="2819400"/>
            <a:ext cx="10464800" cy="5842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5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65" name="Image"/>
          <p:cNvSpPr/>
          <p:nvPr>
            <p:ph type="pic" sz="half" idx="13"/>
          </p:nvPr>
        </p:nvSpPr>
        <p:spPr>
          <a:xfrm>
            <a:off x="6731000" y="2857500"/>
            <a:ext cx="5003800" cy="5588000"/>
          </a:xfrm>
          <a:prstGeom prst="rect">
            <a:avLst/>
          </a:prstGeom>
        </p:spPr>
        <p:txBody>
          <a:bodyPr lIns="91439" tIns="45719" rIns="91439" bIns="45719" anchor="t">
            <a:noAutofit/>
          </a:bodyPr>
          <a:lstStyle/>
          <a:p>
            <a:pPr/>
          </a:p>
        </p:txBody>
      </p:sp>
      <p:sp>
        <p:nvSpPr>
          <p:cNvPr id="66" name="Texte du titre"/>
          <p:cNvSpPr txBox="1"/>
          <p:nvPr>
            <p:ph type="title"/>
          </p:nvPr>
        </p:nvSpPr>
        <p:spPr>
          <a:xfrm>
            <a:off x="1270000" y="635000"/>
            <a:ext cx="10464800" cy="2108200"/>
          </a:xfrm>
          <a:prstGeom prst="rect">
            <a:avLst/>
          </a:prstGeom>
        </p:spPr>
        <p:txBody>
          <a:bodyPr/>
          <a:lstStyle>
            <a:lvl1pPr algn="ctr"/>
          </a:lstStyle>
          <a:p>
            <a:pPr/>
            <a:r>
              <a:t>Texte du titre</a:t>
            </a:r>
          </a:p>
        </p:txBody>
      </p:sp>
      <p:sp>
        <p:nvSpPr>
          <p:cNvPr id="67" name="Texte niveau 1…"/>
          <p:cNvSpPr txBox="1"/>
          <p:nvPr>
            <p:ph type="body" sz="half" idx="1"/>
          </p:nvPr>
        </p:nvSpPr>
        <p:spPr>
          <a:xfrm>
            <a:off x="1270000" y="2819400"/>
            <a:ext cx="5016500" cy="5651500"/>
          </a:xfrm>
          <a:prstGeom prst="rect">
            <a:avLst/>
          </a:prstGeom>
        </p:spPr>
        <p:txBody>
          <a:bodyPr/>
          <a:lstStyle>
            <a:lvl1pPr marL="368300" indent="-368300">
              <a:spcBef>
                <a:spcPts val="2800"/>
              </a:spcBef>
              <a:buBlip>
                <a:blip r:embed="rId2"/>
              </a:buBlip>
              <a:defRPr sz="3000"/>
            </a:lvl1pPr>
            <a:lvl2pPr marL="736600" indent="-368300">
              <a:spcBef>
                <a:spcPts val="2800"/>
              </a:spcBef>
              <a:buBlip>
                <a:blip r:embed="rId2"/>
              </a:buBlip>
              <a:defRPr sz="3000"/>
            </a:lvl2pPr>
            <a:lvl3pPr marL="1104900" indent="-368300">
              <a:spcBef>
                <a:spcPts val="2800"/>
              </a:spcBef>
              <a:buBlip>
                <a:blip r:embed="rId2"/>
              </a:buBlip>
              <a:defRPr sz="3000"/>
            </a:lvl3pPr>
            <a:lvl4pPr marL="1473200" indent="-368300">
              <a:spcBef>
                <a:spcPts val="2800"/>
              </a:spcBef>
              <a:buBlip>
                <a:blip r:embed="rId2"/>
              </a:buBlip>
              <a:defRPr sz="3000"/>
            </a:lvl4pPr>
            <a:lvl5pPr marL="1841500" indent="-368300">
              <a:spcBef>
                <a:spcPts val="2800"/>
              </a:spcBef>
              <a:buBlip>
                <a:blip r:embed="rId2"/>
              </a:buBlip>
              <a:defRPr sz="3000"/>
            </a:lvl5pPr>
          </a:lstStyle>
          <a:p>
            <a:pPr/>
            <a:r>
              <a:t>Texte niveau 1</a:t>
            </a:r>
          </a:p>
          <a:p>
            <a:pPr lvl="1"/>
            <a:r>
              <a:t>Texte niveau 2</a:t>
            </a:r>
          </a:p>
          <a:p>
            <a:pPr lvl="2"/>
            <a:r>
              <a:t>Texte niveau 3</a:t>
            </a:r>
          </a:p>
          <a:p>
            <a:pPr lvl="3"/>
            <a:r>
              <a:t>Texte niveau 4</a:t>
            </a:r>
          </a:p>
          <a:p>
            <a:pPr lvl="4"/>
            <a:r>
              <a:t>Texte niveau 5</a:t>
            </a:r>
          </a:p>
        </p:txBody>
      </p:sp>
      <p:sp>
        <p:nvSpPr>
          <p:cNvPr id="6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75" name="Texte niveau 1…"/>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Texte niveau 1</a:t>
            </a:r>
          </a:p>
          <a:p>
            <a:pPr lvl="1"/>
            <a:r>
              <a:t>Texte niveau 2</a:t>
            </a:r>
          </a:p>
          <a:p>
            <a:pPr lvl="2"/>
            <a:r>
              <a:t>Texte niveau 3</a:t>
            </a:r>
          </a:p>
          <a:p>
            <a:pPr lvl="3"/>
            <a:r>
              <a:t>Texte niveau 4</a:t>
            </a:r>
          </a:p>
          <a:p>
            <a:pPr lvl="4"/>
            <a:r>
              <a:t>Texte niveau 5</a:t>
            </a:r>
          </a:p>
        </p:txBody>
      </p:sp>
      <p:sp>
        <p:nvSpPr>
          <p:cNvPr id="7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hotos">
    <p:spTree>
      <p:nvGrpSpPr>
        <p:cNvPr id="1" name=""/>
        <p:cNvGrpSpPr/>
        <p:nvPr/>
      </p:nvGrpSpPr>
      <p:grpSpPr>
        <a:xfrm>
          <a:off x="0" y="0"/>
          <a:ext cx="0" cy="0"/>
          <a:chOff x="0" y="0"/>
          <a:chExt cx="0" cy="0"/>
        </a:xfrm>
      </p:grpSpPr>
      <p:sp>
        <p:nvSpPr>
          <p:cNvPr id="83" name="Image"/>
          <p:cNvSpPr/>
          <p:nvPr>
            <p:ph type="pic" sz="quarter" idx="13"/>
          </p:nvPr>
        </p:nvSpPr>
        <p:spPr>
          <a:xfrm>
            <a:off x="7396539" y="812918"/>
            <a:ext cx="4660903" cy="2984501"/>
          </a:xfrm>
          <a:prstGeom prst="rect">
            <a:avLst/>
          </a:prstGeom>
        </p:spPr>
        <p:txBody>
          <a:bodyPr lIns="91439" tIns="45719" rIns="91439" bIns="45719" anchor="t">
            <a:noAutofit/>
          </a:bodyPr>
          <a:lstStyle/>
          <a:p>
            <a:pPr/>
          </a:p>
        </p:txBody>
      </p:sp>
      <p:sp>
        <p:nvSpPr>
          <p:cNvPr id="84" name="Image"/>
          <p:cNvSpPr/>
          <p:nvPr>
            <p:ph type="pic" sz="quarter" idx="14"/>
          </p:nvPr>
        </p:nvSpPr>
        <p:spPr>
          <a:xfrm>
            <a:off x="7396539" y="4038717"/>
            <a:ext cx="4660903" cy="4864102"/>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25500"/>
            <a:ext cx="6197600" cy="8089900"/>
          </a:xfrm>
          <a:prstGeom prst="rect">
            <a:avLst/>
          </a:prstGeom>
        </p:spPr>
        <p:txBody>
          <a:bodyPr lIns="91439" tIns="45719" rIns="91439" bIns="45719" anchor="t">
            <a:noAutofit/>
          </a:bodyPr>
          <a:lstStyle/>
          <a:p>
            <a:pPr/>
          </a:p>
        </p:txBody>
      </p:sp>
      <p:sp>
        <p:nvSpPr>
          <p:cNvPr id="8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1270000" y="1168400"/>
            <a:ext cx="10464800" cy="7416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1948462" y="1950720"/>
            <a:ext cx="10403841" cy="6615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Texte du titre</a:t>
            </a:r>
          </a:p>
        </p:txBody>
      </p:sp>
      <p:sp>
        <p:nvSpPr>
          <p:cNvPr id="4" name="Numéro de diapositive"/>
          <p:cNvSpPr txBox="1"/>
          <p:nvPr>
            <p:ph type="sldNum" sz="quarter" idx="2"/>
          </p:nvPr>
        </p:nvSpPr>
        <p:spPr>
          <a:xfrm>
            <a:off x="6337299" y="9296399"/>
            <a:ext cx="323479" cy="4572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1pPr>
      <a:lvl2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2pPr>
      <a:lvl3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3pPr>
      <a:lvl4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4pPr>
      <a:lvl5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5pPr>
      <a:lvl6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6pPr>
      <a:lvl7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7pPr>
      <a:lvl8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8pPr>
      <a:lvl9pPr marL="0" marR="0" indent="0" algn="l" defTabSz="584200" rtl="0" latinLnBrk="0">
        <a:lnSpc>
          <a:spcPct val="100000"/>
        </a:lnSpc>
        <a:spcBef>
          <a:spcPts val="0"/>
        </a:spcBef>
        <a:spcAft>
          <a:spcPts val="0"/>
        </a:spcAft>
        <a:buClrTx/>
        <a:buSzTx/>
        <a:buFontTx/>
        <a:buNone/>
        <a:tabLst/>
        <a:defRPr b="0" baseline="0" cap="none" i="0" spc="0" strike="noStrike" sz="7200" u="none">
          <a:ln>
            <a:noFill/>
          </a:ln>
          <a:solidFill>
            <a:srgbClr val="3E231A"/>
          </a:solidFill>
          <a:uFillTx/>
          <a:latin typeface="Papyrus"/>
          <a:ea typeface="Papyrus"/>
          <a:cs typeface="Papyrus"/>
          <a:sym typeface="Papyrus"/>
        </a:defRPr>
      </a:lvl9pPr>
    </p:titleStyle>
    <p:bodyStyle>
      <a:lvl1pPr marL="4699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1pPr>
      <a:lvl2pPr marL="9398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2pPr>
      <a:lvl3pPr marL="14097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3pPr>
      <a:lvl4pPr marL="18796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4pPr>
      <a:lvl5pPr marL="23495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5pPr>
      <a:lvl6pPr marL="28194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6pPr>
      <a:lvl7pPr marL="32893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7pPr>
      <a:lvl8pPr marL="37592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8pPr>
      <a:lvl9pPr marL="4229100" marR="0" indent="-469900" algn="l" defTabSz="584200" rtl="0" latinLnBrk="0">
        <a:lnSpc>
          <a:spcPct val="100000"/>
        </a:lnSpc>
        <a:spcBef>
          <a:spcPts val="3000"/>
        </a:spcBef>
        <a:spcAft>
          <a:spcPts val="0"/>
        </a:spcAft>
        <a:buClrTx/>
        <a:buSzPct val="25000"/>
        <a:buFontTx/>
        <a:buBlip>
          <a:blip r:embed="rId3"/>
        </a:buBlip>
        <a:tabLst/>
        <a:defRPr b="0" baseline="0" cap="none" i="0" spc="0" strike="noStrike" sz="3800" u="none">
          <a:ln>
            <a:noFill/>
          </a:ln>
          <a:solidFill>
            <a:srgbClr val="3E231A"/>
          </a:solidFill>
          <a:uFillTx/>
          <a:latin typeface="Papyrus"/>
          <a:ea typeface="Papyrus"/>
          <a:cs typeface="Papyrus"/>
          <a:sym typeface="Papyrus"/>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Papyru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jpeg"/><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9" name="Titre"/>
          <p:cNvSpPr txBox="1"/>
          <p:nvPr>
            <p:ph type="ctrTitle"/>
          </p:nvPr>
        </p:nvSpPr>
        <p:spPr>
          <a:prstGeom prst="rect">
            <a:avLst/>
          </a:prstGeom>
        </p:spPr>
        <p:txBody>
          <a:bodyPr/>
          <a:lstStyle/>
          <a:p>
            <a:pPr/>
          </a:p>
        </p:txBody>
      </p:sp>
      <p:sp>
        <p:nvSpPr>
          <p:cNvPr id="120"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6" name="9 [Dieu] nous a fait connaître le mystère de sa volonté, conformément au projet bienveillant qu’il avait formé en Christ 10 pour le mettre à exécution lorsque le moment serait vraiment venu, à 4 savoir de tout réunir sous l’autorité du Messie, aussi bien ce qui est dans le ciel que ce qui est sur la terre.…"/>
          <p:cNvSpPr txBox="1"/>
          <p:nvPr>
            <p:ph type="title"/>
          </p:nvPr>
        </p:nvSpPr>
        <p:spPr>
          <a:xfrm>
            <a:off x="1270000" y="635000"/>
            <a:ext cx="10464800" cy="4622850"/>
          </a:xfrm>
          <a:prstGeom prst="rect">
            <a:avLst/>
          </a:prstGeom>
        </p:spPr>
        <p:txBody>
          <a:bodyPr/>
          <a:lstStyle/>
          <a:p>
            <a:pPr algn="l" defTabSz="457200">
              <a:defRPr sz="2600">
                <a:solidFill>
                  <a:srgbClr val="FFFB00"/>
                </a:solidFill>
                <a:latin typeface="Chalkduster"/>
                <a:ea typeface="Chalkduster"/>
                <a:cs typeface="Chalkduster"/>
                <a:sym typeface="Chalkduster"/>
              </a:defRPr>
            </a:pPr>
            <a:r>
              <a:t>9 [Dieu] nous a fait connaître le mystère de sa volonté, conformément au projet bienveillant qu’il avait formé en Christ 10 pour le mettre à exécution lorsque le moment serait vraiment venu, à 4 savoir de tout réunir sous l’autorité du Messie, aussi bien ce qui est dans le ciel que ce qui est sur la terre.</a:t>
            </a:r>
          </a:p>
          <a:p>
            <a:pPr algn="r" defTabSz="457200">
              <a:defRPr sz="2600">
                <a:solidFill>
                  <a:srgbClr val="FFFB00"/>
                </a:solidFill>
                <a:latin typeface="Chalkduster"/>
                <a:ea typeface="Chalkduster"/>
                <a:cs typeface="Chalkduster"/>
                <a:sym typeface="Chalkduster"/>
              </a:defRPr>
            </a:pPr>
            <a:r>
              <a:t>Éphésiens 1.9–10</a:t>
            </a:r>
          </a:p>
        </p:txBody>
      </p:sp>
      <p:sp>
        <p:nvSpPr>
          <p:cNvPr id="147" name="Corps"/>
          <p:cNvSpPr txBox="1"/>
          <p:nvPr>
            <p:ph type="body" idx="1"/>
          </p:nvPr>
        </p:nvSpPr>
        <p:spPr>
          <a:prstGeom prst="rect">
            <a:avLst/>
          </a:prstGeom>
        </p:spPr>
        <p:txBody>
          <a:bodyPr/>
          <a:lstStyle/>
          <a:p>
            <a:pPr>
              <a:buBlip>
                <a:blip r:embed="rId3"/>
              </a:buBlip>
            </a:p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9" name="14 En effet, il est notre paix, lui qui des deux groupes[b] n'en a fait qu'un et qui a renversé le mur qui les séparait, la haine. 15 Par sa mort, il a rendu sans effet la loi avec ses commandements et leurs règles, afin de créer en lui-même un seul homme nouveau à partir des deux, établissant ainsi la paix. 16 Il a voulu les réconcilier l'un et l'autre avec Dieu en les réunissant dans un seul corps au moyen de la croix, en détruisant par elle la haine. 17 Il est venu annoncer la paix à vous qui étiez loin et à ceux qui étaient près[c]. 18 A travers lui, en effet, nous avons les uns et les autres accès auprès du Père par le même Esprit.…"/>
          <p:cNvSpPr txBox="1"/>
          <p:nvPr>
            <p:ph type="title"/>
          </p:nvPr>
        </p:nvSpPr>
        <p:spPr>
          <a:xfrm>
            <a:off x="1270000" y="1447800"/>
            <a:ext cx="10464800" cy="6554391"/>
          </a:xfrm>
          <a:prstGeom prst="rect">
            <a:avLst/>
          </a:prstGeom>
        </p:spPr>
        <p:txBody>
          <a:bodyPr/>
          <a:lstStyle/>
          <a:p>
            <a:pPr algn="l" defTabSz="329184">
              <a:defRPr sz="1872">
                <a:solidFill>
                  <a:srgbClr val="FFFB00"/>
                </a:solidFill>
                <a:latin typeface="Chalkduster"/>
                <a:ea typeface="Chalkduster"/>
                <a:cs typeface="Chalkduster"/>
                <a:sym typeface="Chalkduster"/>
              </a:defRPr>
            </a:pPr>
            <a:r>
              <a:t>14 </a:t>
            </a:r>
            <a:r>
              <a:t>En effet, il est notre paix, lui qui des deux groupes[b] n'en a fait qu'un et qui a renversé le mur qui les séparait, la haine. </a:t>
            </a:r>
            <a:r>
              <a:t>15 </a:t>
            </a:r>
            <a:r>
              <a:t>Par sa mort, il a rendu sans effet la loi avec ses commandements et leurs règles, afin de créer en lui-même un seul homme nouveau à partir des deux, établissant ainsi la paix. </a:t>
            </a:r>
            <a:r>
              <a:t>16 </a:t>
            </a:r>
            <a:r>
              <a:t>Il a voulu les réconcilier l'un et l'autre avec Dieu en les réunissant dans un seul corps au moyen de la croix, en détruisant par elle la haine. </a:t>
            </a:r>
            <a:r>
              <a:t>17 </a:t>
            </a:r>
            <a:r>
              <a:t>Il est venu annoncer la paix à vous qui étiez loin et à ceux qui étaient près[c]. </a:t>
            </a:r>
            <a:r>
              <a:t>18 </a:t>
            </a:r>
            <a:r>
              <a:t>A travers lui, en effet, nous avons les uns et les autres accès auprès du Père par le même Esprit.</a:t>
            </a:r>
          </a:p>
          <a:p>
            <a:pPr algn="l" defTabSz="329184">
              <a:defRPr sz="1872">
                <a:solidFill>
                  <a:srgbClr val="FFFB00"/>
                </a:solidFill>
                <a:latin typeface="Chalkduster"/>
                <a:ea typeface="Chalkduster"/>
                <a:cs typeface="Chalkduster"/>
                <a:sym typeface="Chalkduster"/>
              </a:defRPr>
            </a:pPr>
            <a:r>
              <a:t>19 </a:t>
            </a:r>
            <a:r>
              <a:t>Ainsi donc, vous n'êtes plus des étrangers ni des résidents temporaires; vous êtes au contraire concitoyens des saints, membres de la famille de Dieu. </a:t>
            </a:r>
            <a:r>
              <a:t>20 </a:t>
            </a:r>
            <a:r>
              <a:t>Vous avez été édifiés sur le fondement des apôtres et prophètes, Jésus-Christ lui-même étant la pierre angulaire. </a:t>
            </a:r>
            <a:r>
              <a:t>21 </a:t>
            </a:r>
            <a:r>
              <a:t>C’est en lui que tout l'édifice, bien coordonné, s'élève pour être un temple saint dans le Seigneur. </a:t>
            </a:r>
            <a:r>
              <a:t>22 </a:t>
            </a:r>
            <a:r>
              <a:t>C’est en lui que vous aussi, vous êtes édifiés avec eux pour former une habitation de Dieu en Esprit.</a:t>
            </a:r>
          </a:p>
          <a:p>
            <a:pPr algn="r" defTabSz="329184">
              <a:defRPr sz="1872">
                <a:solidFill>
                  <a:srgbClr val="FFFB00"/>
                </a:solidFill>
                <a:latin typeface="Chalkduster"/>
                <a:ea typeface="Chalkduster"/>
                <a:cs typeface="Chalkduster"/>
                <a:sym typeface="Chalkduster"/>
              </a:defRPr>
            </a:pPr>
            <a:r>
              <a:t>Éphésiens 2: 14-22</a:t>
            </a:r>
          </a:p>
        </p:txBody>
      </p:sp>
      <p:sp>
        <p:nvSpPr>
          <p:cNvPr id="150" name="Corps"/>
          <p:cNvSpPr txBox="1"/>
          <p:nvPr>
            <p:ph type="body" sz="quarter" idx="1"/>
          </p:nvPr>
        </p:nvSpPr>
        <p:spPr>
          <a:xfrm>
            <a:off x="1896219" y="8661400"/>
            <a:ext cx="9838581" cy="289521"/>
          </a:xfrm>
          <a:prstGeom prst="rect">
            <a:avLst/>
          </a:prstGeom>
        </p:spPr>
        <p:txBody>
          <a:bodyPr/>
          <a:lstStyle/>
          <a:p>
            <a:pPr marL="187960" indent="-187960" defTabSz="233679">
              <a:spcBef>
                <a:spcPts val="1200"/>
              </a:spcBef>
              <a:buBlip>
                <a:blip r:embed="rId3"/>
              </a:buBlip>
              <a:defRPr sz="1520"/>
            </a:p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2" name="Vous êtes tous fils de Dieu par la foi en Jésus-Christ ; 27 en effet, vous tous qui avez été baptisés en Christ, vous vous êtes revêtus de Christ. 28 Il n’y a plus ni Juif ni non-Juif, il n’y a plus ni esclave ni libre, il n’y a plus ni homme ni femme, car vous êtes tous un en Jésus-Christ.…"/>
          <p:cNvSpPr txBox="1"/>
          <p:nvPr>
            <p:ph type="title"/>
          </p:nvPr>
        </p:nvSpPr>
        <p:spPr>
          <a:xfrm>
            <a:off x="1371600" y="1485900"/>
            <a:ext cx="10464800" cy="3443437"/>
          </a:xfrm>
          <a:prstGeom prst="rect">
            <a:avLst/>
          </a:prstGeom>
        </p:spPr>
        <p:txBody>
          <a:bodyPr/>
          <a:lstStyle/>
          <a:p>
            <a:pPr algn="l" defTabSz="429768">
              <a:defRPr sz="2444">
                <a:solidFill>
                  <a:srgbClr val="FFFB00"/>
                </a:solidFill>
                <a:latin typeface="Chalkduster"/>
                <a:ea typeface="Chalkduster"/>
                <a:cs typeface="Chalkduster"/>
                <a:sym typeface="Chalkduster"/>
              </a:defRPr>
            </a:pPr>
            <a:r>
              <a:t>Vous êtes tous fils de Dieu par la foi en Jésus-Christ ; 27 en effet, vous tous qui avez été baptisés en Christ, vous vous êtes revêtus de Christ. 28 Il n’y a plus ni Juif ni non-Juif, il n’y a plus ni esclave ni libre, il n’y a plus ni homme ni femme, car vous êtes tous un en Jésus-Christ.</a:t>
            </a:r>
          </a:p>
          <a:p>
            <a:pPr algn="r" defTabSz="429768">
              <a:defRPr sz="2444">
                <a:solidFill>
                  <a:srgbClr val="FFFB00"/>
                </a:solidFill>
                <a:latin typeface="Chalkduster"/>
                <a:ea typeface="Chalkduster"/>
                <a:cs typeface="Chalkduster"/>
                <a:sym typeface="Chalkduster"/>
              </a:defRPr>
            </a:pPr>
            <a:r>
              <a:t>Galates 3.26–28</a:t>
            </a:r>
          </a:p>
        </p:txBody>
      </p:sp>
      <p:sp>
        <p:nvSpPr>
          <p:cNvPr id="153" name="Corps"/>
          <p:cNvSpPr txBox="1"/>
          <p:nvPr>
            <p:ph type="body" idx="1"/>
          </p:nvPr>
        </p:nvSpPr>
        <p:spPr>
          <a:prstGeom prst="rect">
            <a:avLst/>
          </a:prstGeom>
        </p:spPr>
        <p:txBody>
          <a:bodyPr/>
          <a:lstStyle/>
          <a:p>
            <a:pPr>
              <a:buBlip>
                <a:blip r:embed="rId3"/>
              </a:buBlip>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5" name="Tout pouvoir m’a été donné dans le ciel et sur la terre. 19 Allez [donc], faites de toutes les nations des disciples, baptisez-les au nom du Père, du Fils et du Saint-Esprit 20 et enseignez-leur à mettre en pratique tout ce que je vous ai prescrit. Et moi, je suis avec vous tous les jours, jusqu’à la fin du monde.…"/>
          <p:cNvSpPr txBox="1"/>
          <p:nvPr>
            <p:ph type="title"/>
          </p:nvPr>
        </p:nvSpPr>
        <p:spPr>
          <a:xfrm>
            <a:off x="1270000" y="1193800"/>
            <a:ext cx="10464800" cy="4904383"/>
          </a:xfrm>
          <a:prstGeom prst="rect">
            <a:avLst/>
          </a:prstGeom>
        </p:spPr>
        <p:txBody>
          <a:bodyPr/>
          <a:lstStyle/>
          <a:p>
            <a:pPr algn="l" defTabSz="457200">
              <a:defRPr sz="2600">
                <a:solidFill>
                  <a:srgbClr val="FFFB00"/>
                </a:solidFill>
                <a:latin typeface="Chalkduster"/>
                <a:ea typeface="Chalkduster"/>
                <a:cs typeface="Chalkduster"/>
                <a:sym typeface="Chalkduster"/>
              </a:defRPr>
            </a:pPr>
            <a:r>
              <a:t>Tout pouvoir m’a été donné dans le ciel et sur la terre. 19 Allez [donc], faites de toutes les nations des disciples, baptisez-les au nom du Père, du Fils et du Saint-Esprit 20 et enseignez-leur à mettre en pratique tout ce que je vous ai prescrit. Et moi, je suis avec vous tous les jours, jusqu’à la fin du monde.</a:t>
            </a:r>
          </a:p>
          <a:p>
            <a:pPr algn="r" defTabSz="457200">
              <a:defRPr sz="2600">
                <a:solidFill>
                  <a:srgbClr val="FFFB00"/>
                </a:solidFill>
                <a:latin typeface="Chalkduster"/>
                <a:ea typeface="Chalkduster"/>
                <a:cs typeface="Chalkduster"/>
                <a:sym typeface="Chalkduster"/>
              </a:defRPr>
            </a:pPr>
            <a:r>
              <a:t>Matthieu 28.18–20</a:t>
            </a:r>
          </a:p>
        </p:txBody>
      </p:sp>
      <p:sp>
        <p:nvSpPr>
          <p:cNvPr id="156" name="Corps"/>
          <p:cNvSpPr txBox="1"/>
          <p:nvPr>
            <p:ph type="body" idx="1"/>
          </p:nvPr>
        </p:nvSpPr>
        <p:spPr>
          <a:prstGeom prst="rect">
            <a:avLst/>
          </a:prstGeom>
        </p:spPr>
        <p:txBody>
          <a:bodyPr/>
          <a:lstStyle/>
          <a:p>
            <a:pPr>
              <a:buBlip>
                <a:blip r:embed="rId3"/>
              </a:buBlip>
            </a:p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8" name="Poussez des cris de joie en l’honneur de l’Eternel,…"/>
          <p:cNvSpPr txBox="1"/>
          <p:nvPr>
            <p:ph type="ctrTitle"/>
          </p:nvPr>
        </p:nvSpPr>
        <p:spPr>
          <a:xfrm>
            <a:off x="1270000" y="1166563"/>
            <a:ext cx="10464800" cy="6504983"/>
          </a:xfrm>
          <a:prstGeom prst="rect">
            <a:avLst/>
          </a:prstGeom>
        </p:spPr>
        <p:txBody>
          <a:bodyPr/>
          <a:lstStyle/>
          <a:p>
            <a:pPr algn="l" defTabSz="182879">
              <a:defRPr sz="2200">
                <a:solidFill>
                  <a:srgbClr val="FFFB00"/>
                </a:solidFill>
                <a:latin typeface="Chalkduster"/>
                <a:ea typeface="Chalkduster"/>
                <a:cs typeface="Chalkduster"/>
                <a:sym typeface="Chalkduster"/>
              </a:defRPr>
            </a:pPr>
            <a:r>
              <a:t>Poussez des cris de joie en l’honneur de l’Eternel,</a:t>
            </a:r>
          </a:p>
          <a:p>
            <a:pPr algn="l" defTabSz="182879">
              <a:defRPr sz="2200">
                <a:solidFill>
                  <a:srgbClr val="FFFB00"/>
                </a:solidFill>
                <a:latin typeface="Chalkduster"/>
                <a:ea typeface="Chalkduster"/>
                <a:cs typeface="Chalkduster"/>
                <a:sym typeface="Chalkduster"/>
              </a:defRPr>
            </a:pPr>
            <a:r>
              <a:t>habitants de toute la terre!</a:t>
            </a:r>
          </a:p>
          <a:p>
            <a:pPr algn="l" defTabSz="182879">
              <a:defRPr sz="2200">
                <a:solidFill>
                  <a:srgbClr val="FFFB00"/>
                </a:solidFill>
                <a:latin typeface="Chalkduster"/>
                <a:ea typeface="Chalkduster"/>
                <a:cs typeface="Chalkduster"/>
                <a:sym typeface="Chalkduster"/>
              </a:defRPr>
            </a:pPr>
            <a:r>
              <a:t>2 Servez l’Eternel avec joie,</a:t>
            </a:r>
          </a:p>
          <a:p>
            <a:pPr algn="l" defTabSz="182879">
              <a:defRPr sz="2200">
                <a:solidFill>
                  <a:srgbClr val="FFFB00"/>
                </a:solidFill>
                <a:latin typeface="Chalkduster"/>
                <a:ea typeface="Chalkduster"/>
                <a:cs typeface="Chalkduster"/>
                <a:sym typeface="Chalkduster"/>
              </a:defRPr>
            </a:pPr>
            <a:r>
              <a:t>venez avec allégresse en sa présence!</a:t>
            </a:r>
          </a:p>
          <a:p>
            <a:pPr algn="l" defTabSz="182879">
              <a:defRPr sz="2200">
                <a:solidFill>
                  <a:srgbClr val="FFFB00"/>
                </a:solidFill>
                <a:latin typeface="Chalkduster"/>
                <a:ea typeface="Chalkduster"/>
                <a:cs typeface="Chalkduster"/>
                <a:sym typeface="Chalkduster"/>
              </a:defRPr>
            </a:pPr>
            <a:r>
              <a:t>3 Sachez que l’Eternel est Dieu!</a:t>
            </a:r>
          </a:p>
          <a:p>
            <a:pPr algn="l" defTabSz="182879">
              <a:defRPr sz="2200">
                <a:solidFill>
                  <a:srgbClr val="FFFB00"/>
                </a:solidFill>
                <a:latin typeface="Chalkduster"/>
                <a:ea typeface="Chalkduster"/>
                <a:cs typeface="Chalkduster"/>
                <a:sym typeface="Chalkduster"/>
              </a:defRPr>
            </a:pPr>
            <a:r>
              <a:t>C’est lui qui nous a faits, et nous lui appartenons:</a:t>
            </a:r>
          </a:p>
          <a:p>
            <a:pPr algn="l" defTabSz="182879">
              <a:defRPr sz="2200">
                <a:solidFill>
                  <a:srgbClr val="FFFB00"/>
                </a:solidFill>
                <a:latin typeface="Chalkduster"/>
                <a:ea typeface="Chalkduster"/>
                <a:cs typeface="Chalkduster"/>
                <a:sym typeface="Chalkduster"/>
              </a:defRPr>
            </a:pPr>
            <a:r>
              <a:t>nous sommes son peuple, le troupeau dont il est le berger.</a:t>
            </a:r>
          </a:p>
          <a:p>
            <a:pPr algn="l" defTabSz="182879">
              <a:defRPr sz="2200">
                <a:solidFill>
                  <a:srgbClr val="FFFB00"/>
                </a:solidFill>
                <a:latin typeface="Chalkduster"/>
                <a:ea typeface="Chalkduster"/>
                <a:cs typeface="Chalkduster"/>
                <a:sym typeface="Chalkduster"/>
              </a:defRPr>
            </a:pPr>
            <a:r>
              <a:t>4 Entrez dans ses portes avec reconnaissance,</a:t>
            </a:r>
          </a:p>
          <a:p>
            <a:pPr algn="l" defTabSz="182879">
              <a:defRPr sz="2200">
                <a:solidFill>
                  <a:srgbClr val="FFFB00"/>
                </a:solidFill>
                <a:latin typeface="Chalkduster"/>
                <a:ea typeface="Chalkduster"/>
                <a:cs typeface="Chalkduster"/>
                <a:sym typeface="Chalkduster"/>
              </a:defRPr>
            </a:pPr>
            <a:r>
              <a:t>dans ses parvis avec des chants de louange!</a:t>
            </a:r>
          </a:p>
          <a:p>
            <a:pPr algn="l" defTabSz="182879">
              <a:defRPr sz="2200">
                <a:solidFill>
                  <a:srgbClr val="FFFB00"/>
                </a:solidFill>
                <a:latin typeface="Chalkduster"/>
                <a:ea typeface="Chalkduster"/>
                <a:cs typeface="Chalkduster"/>
                <a:sym typeface="Chalkduster"/>
              </a:defRPr>
            </a:pPr>
            <a:r>
              <a:t>Célébrez-le, bénissez son nom,</a:t>
            </a:r>
          </a:p>
          <a:p>
            <a:pPr algn="l" defTabSz="182879">
              <a:defRPr sz="2200">
                <a:solidFill>
                  <a:srgbClr val="FFFB00"/>
                </a:solidFill>
                <a:latin typeface="Chalkduster"/>
                <a:ea typeface="Chalkduster"/>
                <a:cs typeface="Chalkduster"/>
                <a:sym typeface="Chalkduster"/>
              </a:defRPr>
            </a:pPr>
            <a:r>
              <a:t>5 car l’Eternel est bon: sa bonté dure éternellement,</a:t>
            </a:r>
          </a:p>
          <a:p>
            <a:pPr algn="l" defTabSz="182879">
              <a:defRPr sz="2200">
                <a:solidFill>
                  <a:srgbClr val="FFFB00"/>
                </a:solidFill>
                <a:latin typeface="Chalkduster"/>
                <a:ea typeface="Chalkduster"/>
                <a:cs typeface="Chalkduster"/>
                <a:sym typeface="Chalkduster"/>
              </a:defRPr>
            </a:pPr>
            <a:r>
              <a:t>et sa fidélité de génération en génération.</a:t>
            </a:r>
          </a:p>
          <a:p>
            <a:pPr algn="l" defTabSz="182879">
              <a:defRPr sz="2200">
                <a:solidFill>
                  <a:srgbClr val="FFFB00"/>
                </a:solidFill>
                <a:latin typeface="Chalkduster"/>
                <a:ea typeface="Chalkduster"/>
                <a:cs typeface="Chalkduster"/>
                <a:sym typeface="Chalkduster"/>
              </a:defRPr>
            </a:pPr>
          </a:p>
          <a:p>
            <a:pPr algn="r" defTabSz="182879">
              <a:defRPr sz="2200">
                <a:solidFill>
                  <a:srgbClr val="FFFB00"/>
                </a:solidFill>
                <a:latin typeface="Chalkduster"/>
                <a:ea typeface="Chalkduster"/>
                <a:cs typeface="Chalkduster"/>
                <a:sym typeface="Chalkduster"/>
              </a:defRPr>
            </a:pPr>
            <a:r>
              <a:t>Psaume 100</a:t>
            </a:r>
          </a:p>
        </p:txBody>
      </p:sp>
      <p:sp>
        <p:nvSpPr>
          <p:cNvPr id="159" name="Corps"/>
          <p:cNvSpPr txBox="1"/>
          <p:nvPr>
            <p:ph type="subTitle" sz="quarter" idx="1"/>
          </p:nvPr>
        </p:nvSpPr>
        <p:spPr>
          <a:xfrm>
            <a:off x="1270000" y="7175500"/>
            <a:ext cx="10464800" cy="1460500"/>
          </a:xfrm>
          <a:prstGeom prst="rect">
            <a:avLst/>
          </a:prstGeom>
        </p:spPr>
        <p:txBody>
          <a:bodyPr/>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2" name="Titre"/>
          <p:cNvSpPr txBox="1"/>
          <p:nvPr>
            <p:ph type="ctrTitle"/>
          </p:nvPr>
        </p:nvSpPr>
        <p:spPr>
          <a:prstGeom prst="rect">
            <a:avLst/>
          </a:prstGeom>
        </p:spPr>
        <p:txBody>
          <a:bodyPr/>
          <a:lstStyle/>
          <a:p>
            <a:pPr/>
          </a:p>
        </p:txBody>
      </p:sp>
      <p:sp>
        <p:nvSpPr>
          <p:cNvPr id="123"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5" name="Titre"/>
          <p:cNvSpPr txBox="1"/>
          <p:nvPr>
            <p:ph type="ctrTitle"/>
          </p:nvPr>
        </p:nvSpPr>
        <p:spPr>
          <a:prstGeom prst="rect">
            <a:avLst/>
          </a:prstGeom>
        </p:spPr>
        <p:txBody>
          <a:bodyPr/>
          <a:lstStyle/>
          <a:p>
            <a:pPr/>
          </a:p>
        </p:txBody>
      </p:sp>
      <p:sp>
        <p:nvSpPr>
          <p:cNvPr id="126"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8" name="Titre"/>
          <p:cNvSpPr txBox="1"/>
          <p:nvPr>
            <p:ph type="ctrTitle"/>
          </p:nvPr>
        </p:nvSpPr>
        <p:spPr>
          <a:prstGeom prst="rect">
            <a:avLst/>
          </a:prstGeom>
        </p:spPr>
        <p:txBody>
          <a:bodyPr/>
          <a:lstStyle/>
          <a:p>
            <a:pPr/>
          </a:p>
        </p:txBody>
      </p:sp>
      <p:sp>
        <p:nvSpPr>
          <p:cNvPr id="129" name="Corps"/>
          <p:cNvSpPr txBox="1"/>
          <p:nvPr>
            <p:ph type="subTitle" sz="quarter"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1" name="Titre"/>
          <p:cNvSpPr txBox="1"/>
          <p:nvPr>
            <p:ph type="title"/>
          </p:nvPr>
        </p:nvSpPr>
        <p:spPr>
          <a:prstGeom prst="rect">
            <a:avLst/>
          </a:prstGeom>
        </p:spPr>
        <p:txBody>
          <a:bodyPr/>
          <a:lstStyle/>
          <a:p>
            <a:pPr defTabSz="479044">
              <a:defRPr sz="5900"/>
            </a:pPr>
          </a:p>
        </p:txBody>
      </p:sp>
      <p:sp>
        <p:nvSpPr>
          <p:cNvPr id="132" name="Relativisme"/>
          <p:cNvSpPr txBox="1"/>
          <p:nvPr>
            <p:ph type="body" idx="1"/>
          </p:nvPr>
        </p:nvSpPr>
        <p:spPr>
          <a:xfrm>
            <a:off x="1270000" y="-431800"/>
            <a:ext cx="10464800" cy="5842000"/>
          </a:xfrm>
          <a:prstGeom prst="rect">
            <a:avLst/>
          </a:prstGeom>
        </p:spPr>
        <p:txBody>
          <a:bodyPr/>
          <a:lstStyle>
            <a:lvl1pPr>
              <a:buBlip>
                <a:blip r:embed="rId3"/>
              </a:buBlip>
              <a:defRPr>
                <a:solidFill>
                  <a:srgbClr val="FFFB00"/>
                </a:solidFill>
                <a:latin typeface="Chalkduster"/>
                <a:ea typeface="Chalkduster"/>
                <a:cs typeface="Chalkduster"/>
                <a:sym typeface="Chalkduster"/>
              </a:defRPr>
            </a:lvl1pPr>
          </a:lstStyle>
          <a:p>
            <a:pPr/>
            <a:r>
              <a:t>Relativisme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Titre"/>
          <p:cNvSpPr txBox="1"/>
          <p:nvPr>
            <p:ph type="title"/>
          </p:nvPr>
        </p:nvSpPr>
        <p:spPr>
          <a:prstGeom prst="rect">
            <a:avLst/>
          </a:prstGeom>
        </p:spPr>
        <p:txBody>
          <a:bodyPr/>
          <a:lstStyle/>
          <a:p>
            <a:pPr defTabSz="479044">
              <a:defRPr sz="5900"/>
            </a:pPr>
          </a:p>
        </p:txBody>
      </p:sp>
      <p:sp>
        <p:nvSpPr>
          <p:cNvPr id="135" name="Relativisme…"/>
          <p:cNvSpPr txBox="1"/>
          <p:nvPr>
            <p:ph type="body" idx="1"/>
          </p:nvPr>
        </p:nvSpPr>
        <p:spPr>
          <a:xfrm>
            <a:off x="1270000" y="63500"/>
            <a:ext cx="10464800" cy="5842000"/>
          </a:xfrm>
          <a:prstGeom prst="rect">
            <a:avLst/>
          </a:prstGeom>
        </p:spPr>
        <p:txBody>
          <a:bodyPr/>
          <a:lstStyle/>
          <a:p>
            <a:pPr>
              <a:buBlip>
                <a:blip r:embed="rId3"/>
              </a:buBlip>
              <a:defRPr>
                <a:solidFill>
                  <a:srgbClr val="FFFB00"/>
                </a:solidFill>
                <a:latin typeface="Chalkduster"/>
                <a:ea typeface="Chalkduster"/>
                <a:cs typeface="Chalkduster"/>
                <a:sym typeface="Chalkduster"/>
              </a:defRPr>
            </a:pPr>
            <a:r>
              <a:t>Relativisme</a:t>
            </a:r>
          </a:p>
          <a:p>
            <a:pPr>
              <a:buBlip>
                <a:blip r:embed="rId3"/>
              </a:buBlip>
              <a:defRPr>
                <a:solidFill>
                  <a:srgbClr val="FFFB00"/>
                </a:solidFill>
                <a:latin typeface="Chalkduster"/>
                <a:ea typeface="Chalkduster"/>
                <a:cs typeface="Chalkduster"/>
                <a:sym typeface="Chalkduster"/>
              </a:defRPr>
            </a:pPr>
            <a:r>
              <a:t>Nationalisme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009193"/>
        </a:solidFill>
      </p:bgPr>
    </p:bg>
    <p:spTree>
      <p:nvGrpSpPr>
        <p:cNvPr id="1" name=""/>
        <p:cNvGrpSpPr/>
        <p:nvPr/>
      </p:nvGrpSpPr>
      <p:grpSpPr>
        <a:xfrm>
          <a:off x="0" y="0"/>
          <a:ext cx="0" cy="0"/>
          <a:chOff x="0" y="0"/>
          <a:chExt cx="0" cy="0"/>
        </a:xfrm>
      </p:grpSpPr>
      <p:sp>
        <p:nvSpPr>
          <p:cNvPr id="137" name="Titre"/>
          <p:cNvSpPr txBox="1"/>
          <p:nvPr>
            <p:ph type="ctrTitle"/>
          </p:nvPr>
        </p:nvSpPr>
        <p:spPr>
          <a:xfrm>
            <a:off x="1066800" y="5156200"/>
            <a:ext cx="10464800" cy="3467100"/>
          </a:xfrm>
          <a:prstGeom prst="rect">
            <a:avLst/>
          </a:prstGeom>
        </p:spPr>
        <p:txBody>
          <a:bodyPr/>
          <a:lstStyle/>
          <a:p>
            <a:pPr/>
          </a:p>
        </p:txBody>
      </p:sp>
      <p:sp>
        <p:nvSpPr>
          <p:cNvPr id="138" name="Le patriotisme c’est l’amour des siens. Le nationalisme c’est la haine des autres…"/>
          <p:cNvSpPr txBox="1"/>
          <p:nvPr>
            <p:ph type="subTitle" sz="half" idx="1"/>
          </p:nvPr>
        </p:nvSpPr>
        <p:spPr>
          <a:xfrm>
            <a:off x="1270000" y="1511300"/>
            <a:ext cx="10464800" cy="2670623"/>
          </a:xfrm>
          <a:prstGeom prst="rect">
            <a:avLst/>
          </a:prstGeom>
        </p:spPr>
        <p:txBody>
          <a:bodyPr/>
          <a:lstStyle/>
          <a:p>
            <a:pPr defTabSz="414780">
              <a:defRPr sz="3900">
                <a:solidFill>
                  <a:srgbClr val="FFFB00"/>
                </a:solidFill>
                <a:latin typeface="Chalkduster"/>
                <a:ea typeface="Chalkduster"/>
                <a:cs typeface="Chalkduster"/>
                <a:sym typeface="Chalkduster"/>
              </a:defRPr>
            </a:pPr>
            <a:r>
              <a:t>Le patriotisme c’est l’amour des siens. Le nationalisme c’est la haine des autres</a:t>
            </a:r>
          </a:p>
          <a:p>
            <a:pPr algn="r" defTabSz="414780">
              <a:defRPr sz="3900">
                <a:solidFill>
                  <a:srgbClr val="FFFB00"/>
                </a:solidFill>
                <a:latin typeface="Chalkduster"/>
                <a:ea typeface="Chalkduster"/>
                <a:cs typeface="Chalkduster"/>
                <a:sym typeface="Chalkduster"/>
              </a:defRPr>
            </a:pPr>
            <a:r>
              <a:t>Romain Gary</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0" name="Titre"/>
          <p:cNvSpPr txBox="1"/>
          <p:nvPr>
            <p:ph type="title"/>
          </p:nvPr>
        </p:nvSpPr>
        <p:spPr>
          <a:prstGeom prst="rect">
            <a:avLst/>
          </a:prstGeom>
        </p:spPr>
        <p:txBody>
          <a:bodyPr/>
          <a:lstStyle/>
          <a:p>
            <a:pPr defTabSz="479044">
              <a:defRPr sz="5900"/>
            </a:pPr>
          </a:p>
        </p:txBody>
      </p:sp>
      <p:sp>
        <p:nvSpPr>
          <p:cNvPr id="141" name="Relativisme…"/>
          <p:cNvSpPr txBox="1"/>
          <p:nvPr>
            <p:ph type="body" idx="1"/>
          </p:nvPr>
        </p:nvSpPr>
        <p:spPr>
          <a:xfrm>
            <a:off x="1270000" y="558800"/>
            <a:ext cx="10464800" cy="5842000"/>
          </a:xfrm>
          <a:prstGeom prst="rect">
            <a:avLst/>
          </a:prstGeom>
        </p:spPr>
        <p:txBody>
          <a:bodyPr/>
          <a:lstStyle/>
          <a:p>
            <a:pPr>
              <a:buBlip>
                <a:blip r:embed="rId3"/>
              </a:buBlip>
              <a:defRPr>
                <a:solidFill>
                  <a:srgbClr val="FFFB00"/>
                </a:solidFill>
                <a:latin typeface="Chalkduster"/>
                <a:ea typeface="Chalkduster"/>
                <a:cs typeface="Chalkduster"/>
                <a:sym typeface="Chalkduster"/>
              </a:defRPr>
            </a:pPr>
            <a:r>
              <a:t>Relativisme</a:t>
            </a:r>
          </a:p>
          <a:p>
            <a:pPr>
              <a:buBlip>
                <a:blip r:embed="rId3"/>
              </a:buBlip>
              <a:defRPr>
                <a:solidFill>
                  <a:srgbClr val="FFFB00"/>
                </a:solidFill>
                <a:latin typeface="Chalkduster"/>
                <a:ea typeface="Chalkduster"/>
                <a:cs typeface="Chalkduster"/>
                <a:sym typeface="Chalkduster"/>
              </a:defRPr>
            </a:pPr>
            <a:r>
              <a:t>Nationalisme</a:t>
            </a:r>
          </a:p>
          <a:p>
            <a:pPr>
              <a:buBlip>
                <a:blip r:embed="rId3"/>
              </a:buBlip>
              <a:defRPr>
                <a:solidFill>
                  <a:srgbClr val="FFFB00"/>
                </a:solidFill>
                <a:latin typeface="Chalkduster"/>
                <a:ea typeface="Chalkduster"/>
                <a:cs typeface="Chalkduster"/>
                <a:sym typeface="Chalkduster"/>
              </a:defRPr>
            </a:pPr>
            <a:r>
              <a:t>Vers le projet de Dieu</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3" name="9 Après cela, je regardai et je vis une foule immense que personne ne pouvait compter. C’étaient des hommes de toute nation, de toute tribu, de tout peuple et de toute langue. Ils se tenaient debout devant le trône et devant l’Agneau, habillés de robes blanches, des feuilles de palmiers à la main, 10 et ils criaient d’une voix forte : « Le salut est à notre Dieu qui est assis sur le trône et à l’Agneau. »…"/>
          <p:cNvSpPr txBox="1"/>
          <p:nvPr>
            <p:ph type="title"/>
          </p:nvPr>
        </p:nvSpPr>
        <p:spPr>
          <a:xfrm>
            <a:off x="901700" y="25400"/>
            <a:ext cx="10464800" cy="7276208"/>
          </a:xfrm>
          <a:prstGeom prst="rect">
            <a:avLst/>
          </a:prstGeom>
        </p:spPr>
        <p:txBody>
          <a:bodyPr/>
          <a:lstStyle/>
          <a:p>
            <a:pPr algn="l" defTabSz="457200">
              <a:defRPr sz="2600">
                <a:solidFill>
                  <a:srgbClr val="FFFB00"/>
                </a:solidFill>
                <a:latin typeface="Chalkduster"/>
                <a:ea typeface="Chalkduster"/>
                <a:cs typeface="Chalkduster"/>
                <a:sym typeface="Chalkduster"/>
              </a:defRPr>
            </a:pPr>
            <a:r>
              <a:t>9 Après cela, je regardai et je vis une foule immense que personne ne pouvait compter. C’étaient des hommes de toute nation, de toute tribu, de tout peuple et de toute langue. Ils se tenaient debout devant le trône et devant l’Agneau, habillés de robes blanches, des feuilles de palmiers à la main, 10 et ils criaient d’une voix forte : « Le salut est à notre Dieu qui est assis sur le trône et à l’Agneau. »</a:t>
            </a:r>
          </a:p>
          <a:p>
            <a:pPr algn="r" defTabSz="457200">
              <a:defRPr b="1" sz="2600">
                <a:solidFill>
                  <a:srgbClr val="FFFB00"/>
                </a:solidFill>
                <a:latin typeface="Verdana"/>
                <a:ea typeface="Verdana"/>
                <a:cs typeface="Verdana"/>
                <a:sym typeface="Verdana"/>
              </a:defRPr>
            </a:pPr>
            <a:r>
              <a:rPr b="0">
                <a:latin typeface="Chalkduster"/>
                <a:ea typeface="Chalkduster"/>
                <a:cs typeface="Chalkduster"/>
                <a:sym typeface="Chalkduster"/>
              </a:rPr>
              <a:t>Apocalypse 7.9–10</a:t>
            </a:r>
            <a:r>
              <a:t>.</a:t>
            </a:r>
          </a:p>
        </p:txBody>
      </p:sp>
      <p:sp>
        <p:nvSpPr>
          <p:cNvPr id="144" name="Corps"/>
          <p:cNvSpPr txBox="1"/>
          <p:nvPr>
            <p:ph type="body" sz="half" idx="1"/>
          </p:nvPr>
        </p:nvSpPr>
        <p:spPr>
          <a:xfrm>
            <a:off x="1422400" y="6287343"/>
            <a:ext cx="10464800" cy="3846216"/>
          </a:xfrm>
          <a:prstGeom prst="rect">
            <a:avLst/>
          </a:prstGeom>
        </p:spPr>
        <p:txBody>
          <a:bodyPr/>
          <a:lstStyle/>
          <a:p>
            <a:pPr>
              <a:buBlip>
                <a:blip r:embed="rId3"/>
              </a:buBli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Parchment">
  <a:themeElements>
    <a:clrScheme name="Parchment">
      <a:dk1>
        <a:srgbClr val="3E231A"/>
      </a:dk1>
      <a:lt1>
        <a:srgbClr val="24383E"/>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archment">
  <a:themeElements>
    <a:clrScheme name="Parchment">
      <a:dk1>
        <a:srgbClr val="000000"/>
      </a:dk1>
      <a:lt1>
        <a:srgbClr val="FFFFFF"/>
      </a:lt1>
      <a:dk2>
        <a:srgbClr val="A7A7A7"/>
      </a:dk2>
      <a:lt2>
        <a:srgbClr val="535353"/>
      </a:lt2>
      <a:accent1>
        <a:srgbClr val="738CAB"/>
      </a:accent1>
      <a:accent2>
        <a:srgbClr val="7E9769"/>
      </a:accent2>
      <a:accent3>
        <a:srgbClr val="D3B64B"/>
      </a:accent3>
      <a:accent4>
        <a:srgbClr val="B99769"/>
      </a:accent4>
      <a:accent5>
        <a:srgbClr val="981800"/>
      </a:accent5>
      <a:accent6>
        <a:srgbClr val="9383A0"/>
      </a:accent6>
      <a:hlink>
        <a:srgbClr val="0000FF"/>
      </a:hlink>
      <a:folHlink>
        <a:srgbClr val="FF00FF"/>
      </a:folHlink>
    </a:clrScheme>
    <a:fontScheme name="Parchment">
      <a:majorFont>
        <a:latin typeface="Helvetica"/>
        <a:ea typeface="Helvetica"/>
        <a:cs typeface="Helvetica"/>
      </a:majorFont>
      <a:minorFont>
        <a:latin typeface="Helvetica Neue"/>
        <a:ea typeface="Helvetica Neue"/>
        <a:cs typeface="Helvetica Neue"/>
      </a:minorFont>
    </a:fontScheme>
    <a:fmtScheme name="Parchm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
          <a:effectLst>
            <a:outerShdw sx="100000" sy="100000" kx="0" ky="0" algn="b" rotWithShape="0" blurRad="50800" dist="25400" dir="5400000">
              <a:srgbClr val="000000">
                <a:alpha val="2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24383E"/>
        </a:solid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50800" dist="25400" dir="5400000">
            <a:srgbClr val="000000">
              <a:alpha val="2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3E231A"/>
            </a:solidFill>
            <a:effectLst/>
            <a:uFillTx/>
            <a:latin typeface="Papyrus"/>
            <a:ea typeface="Papyrus"/>
            <a:cs typeface="Papyrus"/>
            <a:sym typeface="Papyru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